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27" r:id="rId3"/>
    <p:sldId id="382" r:id="rId4"/>
    <p:sldId id="395" r:id="rId5"/>
    <p:sldId id="380" r:id="rId6"/>
    <p:sldId id="381" r:id="rId7"/>
    <p:sldId id="383" r:id="rId8"/>
    <p:sldId id="384" r:id="rId9"/>
    <p:sldId id="386" r:id="rId10"/>
    <p:sldId id="390" r:id="rId11"/>
    <p:sldId id="385" r:id="rId12"/>
    <p:sldId id="391" r:id="rId13"/>
    <p:sldId id="392" r:id="rId14"/>
    <p:sldId id="393" r:id="rId15"/>
    <p:sldId id="394" r:id="rId16"/>
    <p:sldId id="328" r:id="rId17"/>
    <p:sldId id="368" r:id="rId18"/>
    <p:sldId id="330" r:id="rId19"/>
    <p:sldId id="331" r:id="rId20"/>
    <p:sldId id="345" r:id="rId21"/>
    <p:sldId id="332" r:id="rId22"/>
    <p:sldId id="347" r:id="rId23"/>
    <p:sldId id="348" r:id="rId24"/>
    <p:sldId id="379" r:id="rId25"/>
    <p:sldId id="396" r:id="rId26"/>
    <p:sldId id="397" r:id="rId27"/>
    <p:sldId id="353" r:id="rId28"/>
    <p:sldId id="354" r:id="rId29"/>
    <p:sldId id="372" r:id="rId30"/>
    <p:sldId id="356" r:id="rId31"/>
    <p:sldId id="365" r:id="rId32"/>
    <p:sldId id="334" r:id="rId33"/>
    <p:sldId id="349" r:id="rId34"/>
    <p:sldId id="352" r:id="rId35"/>
    <p:sldId id="375" r:id="rId36"/>
    <p:sldId id="376" r:id="rId37"/>
    <p:sldId id="350" r:id="rId38"/>
    <p:sldId id="371" r:id="rId39"/>
    <p:sldId id="366" r:id="rId40"/>
    <p:sldId id="336" r:id="rId41"/>
    <p:sldId id="341" r:id="rId42"/>
    <p:sldId id="358" r:id="rId43"/>
    <p:sldId id="373" r:id="rId44"/>
    <p:sldId id="374" r:id="rId45"/>
    <p:sldId id="377" r:id="rId46"/>
    <p:sldId id="351" r:id="rId47"/>
    <p:sldId id="360" r:id="rId48"/>
    <p:sldId id="367" r:id="rId49"/>
    <p:sldId id="361" r:id="rId50"/>
    <p:sldId id="362" r:id="rId51"/>
    <p:sldId id="343" r:id="rId52"/>
    <p:sldId id="369" r:id="rId53"/>
    <p:sldId id="378" r:id="rId54"/>
    <p:sldId id="363" r:id="rId55"/>
    <p:sldId id="321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9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11/27/13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10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12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14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15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20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 2012</a:t>
            </a:r>
          </a:p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Too centrally managed (MQSI experiences)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Emerged out of JP Morgan</a:t>
            </a:r>
          </a:p>
          <a:p>
            <a:pPr lvl="1"/>
            <a:r>
              <a:rPr lang="en-US" dirty="0" smtClean="0"/>
              <a:t>Wanted an open source/open standard alternative to proprietary (e.g. </a:t>
            </a:r>
            <a:r>
              <a:rPr lang="en-US" dirty="0" err="1" smtClean="0"/>
              <a:t>MQSeries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Standardized at OASIS</a:t>
            </a:r>
          </a:p>
          <a:p>
            <a:pPr lvl="1"/>
            <a:r>
              <a:rPr lang="en-US" dirty="0" smtClean="0"/>
              <a:t>Multiple Open Source implementations</a:t>
            </a:r>
          </a:p>
          <a:p>
            <a:pPr lvl="2"/>
            <a:r>
              <a:rPr lang="en-US" dirty="0" err="1" smtClean="0"/>
              <a:t>RabbitMQ</a:t>
            </a:r>
            <a:r>
              <a:rPr lang="en-US" dirty="0" smtClean="0"/>
              <a:t>, Apache </a:t>
            </a:r>
            <a:r>
              <a:rPr lang="en-US" dirty="0" err="1" smtClean="0"/>
              <a:t>Qpid</a:t>
            </a:r>
            <a:r>
              <a:rPr lang="en-US" dirty="0" smtClean="0"/>
              <a:t>, WSO2 Message Broker,</a:t>
            </a:r>
            <a:br>
              <a:rPr lang="en-US" dirty="0" smtClean="0"/>
            </a:br>
            <a:r>
              <a:rPr lang="en-US" dirty="0" smtClean="0"/>
              <a:t>Apache Apollo, Apache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Used widely e.g. in </a:t>
            </a:r>
            <a:r>
              <a:rPr lang="en-US" dirty="0" err="1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84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messaging pub/sub system</a:t>
            </a:r>
          </a:p>
          <a:p>
            <a:r>
              <a:rPr lang="en-US" dirty="0" smtClean="0"/>
              <a:t>Built for SCADA, M2M,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Being </a:t>
            </a:r>
            <a:r>
              <a:rPr lang="en-US" dirty="0" err="1" smtClean="0"/>
              <a:t>standardised</a:t>
            </a:r>
            <a:r>
              <a:rPr lang="en-US" dirty="0" smtClean="0"/>
              <a:t> at OASIS MQTT TC</a:t>
            </a:r>
          </a:p>
          <a:p>
            <a:pPr lvl="1"/>
            <a:r>
              <a:rPr lang="en-US" dirty="0" smtClean="0"/>
              <a:t>Close to being done</a:t>
            </a:r>
          </a:p>
          <a:p>
            <a:pPr lvl="1"/>
            <a:r>
              <a:rPr lang="en-US" dirty="0" smtClean="0"/>
              <a:t>No wire changes from 3.1</a:t>
            </a:r>
          </a:p>
          <a:p>
            <a:r>
              <a:rPr lang="en-US" dirty="0" smtClean="0"/>
              <a:t>Big effort in the Eclipse </a:t>
            </a:r>
            <a:r>
              <a:rPr lang="en-US" dirty="0" err="1" smtClean="0"/>
              <a:t>Paho</a:t>
            </a:r>
            <a:r>
              <a:rPr lang="en-US" dirty="0" smtClean="0"/>
              <a:t> / M2M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7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1" y="1277938"/>
            <a:ext cx="6639764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</a:t>
            </a:r>
            <a:r>
              <a:rPr lang="en-US" smtClean="0"/>
              <a:t>API </a:t>
            </a:r>
            <a:r>
              <a:rPr lang="en-US" smtClean="0"/>
              <a:t>Economy”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1225</Words>
  <Application>Microsoft Macintosh PowerPoint</Application>
  <PresentationFormat>On-screen Show (4:3)</PresentationFormat>
  <Paragraphs>266</Paragraphs>
  <Slides>55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Why is Distributed Computing important?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AMQP</vt:lpstr>
      <vt:lpstr>MQTT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REST description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203</cp:revision>
  <cp:lastPrinted>2012-12-18T09:22:31Z</cp:lastPrinted>
  <dcterms:created xsi:type="dcterms:W3CDTF">2012-03-07T10:41:54Z</dcterms:created>
  <dcterms:modified xsi:type="dcterms:W3CDTF">2013-11-27T10:14:59Z</dcterms:modified>
</cp:coreProperties>
</file>